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5143500" type="screen16x9"/>
  <p:notesSz cx="9144000" cy="5143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C5B"/>
    <a:srgbClr val="F76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6"/>
    <p:restoredTop sz="94719"/>
  </p:normalViewPr>
  <p:slideViewPr>
    <p:cSldViewPr>
      <p:cViewPr varScale="1">
        <p:scale>
          <a:sx n="192" d="100"/>
          <a:sy n="192" d="100"/>
        </p:scale>
        <p:origin x="35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55B25-90BC-214F-A091-2DC0A945E481}" type="datetimeFigureOut">
              <a:rPr lang="pt-PT" smtClean="0"/>
              <a:t>22/08/23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26926-63E0-554E-B166-A7B58A538A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993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8C31EEB-CF7A-D964-5EA1-AF6B022954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2419350"/>
            <a:ext cx="8001000" cy="369332"/>
          </a:xfrm>
        </p:spPr>
        <p:txBody>
          <a:bodyPr/>
          <a:lstStyle>
            <a:lvl1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Insira aqui o título da apresentação</a:t>
            </a:r>
            <a:endParaRPr lang="pt-PT" dirty="0"/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807E8BC1-869F-6749-A41C-E5EE4836E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2876550"/>
            <a:ext cx="8001000" cy="246221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Insira aqui o(</a:t>
            </a:r>
            <a:r>
              <a:rPr lang="pt-BR" dirty="0" err="1"/>
              <a:t>s</a:t>
            </a:r>
            <a:r>
              <a:rPr lang="pt-BR" dirty="0"/>
              <a:t>) nome(</a:t>
            </a:r>
            <a:r>
              <a:rPr lang="pt-BR" dirty="0" err="1"/>
              <a:t>s</a:t>
            </a:r>
            <a:r>
              <a:rPr lang="pt-BR" dirty="0"/>
              <a:t>) do(</a:t>
            </a:r>
            <a:r>
              <a:rPr lang="pt-BR" dirty="0" err="1"/>
              <a:t>s</a:t>
            </a:r>
            <a:r>
              <a:rPr lang="pt-BR" dirty="0"/>
              <a:t>) autor(es)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631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7F95AE-151B-9C7E-4268-96BEE2C13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38150"/>
            <a:ext cx="8458200" cy="430887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Insira aqui o título da apresentação</a:t>
            </a:r>
            <a:endParaRPr lang="pt-PT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4F3B0D5-59AB-4E3B-CCE3-F22556C8F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71550"/>
            <a:ext cx="8458200" cy="2769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Insira aqui o conteúdo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959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11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655701"/>
            <a:ext cx="639800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3E3E3E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3" y="4660115"/>
            <a:ext cx="381000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905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spc="30" dirty="0"/>
              <a:t>‹nº›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6" r:id="rId3"/>
    <p:sldLayoutId id="2147483667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67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F7DE755-5EE1-BFBE-4A33-6F94B7560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ED5A68-0E00-F89F-ECB8-7C10324447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639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5F2F491-387D-9857-B552-26AA70D65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A462DE-DAB4-7895-C7D5-87A1FB0249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693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10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378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0</Words>
  <Application>Microsoft Macintosh PowerPoint</Application>
  <PresentationFormat>Apresentação na tela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Criativo Carioca</dc:creator>
  <cp:lastModifiedBy>Rachel Leite</cp:lastModifiedBy>
  <cp:revision>855</cp:revision>
  <dcterms:created xsi:type="dcterms:W3CDTF">2023-06-20T16:30:01Z</dcterms:created>
  <dcterms:modified xsi:type="dcterms:W3CDTF">2023-08-22T18:39:04Z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2023-06-20T00:00:00Z</vt:filetime>
  </property>
</Properties>
</file>